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86800" cy="6019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</a:p>
          <a:p>
            <a:pPr algn="l"/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r>
              <a:rPr lang="ru-RU" sz="9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r>
              <a:rPr lang="ru-RU" sz="9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9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1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l"/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endParaRPr lang="ru-RU" sz="6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0</Words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                                   ПОЧУ «Ярославский техникум управления»       Курсовая работа по дисциплине: «_____________________» на тему: «______________________________»                                                                                                           </dc:title>
  <cp:lastModifiedBy>User</cp:lastModifiedBy>
  <cp:revision>18</cp:revision>
  <dcterms:modified xsi:type="dcterms:W3CDTF">2017-02-04T11:41:59Z</dcterms:modified>
</cp:coreProperties>
</file>